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772C-0F7B-60F7-B14F-45390360F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F8730-7BD5-92DD-DFA4-180C26D9B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5489-00AD-3A67-5BA5-A57A88EC3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664D0-C3FF-787B-09FF-F96761B6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FC367-7B3F-143F-6864-0348461A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5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DF52D-6B06-1967-213E-796A4A5B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13090-CF55-5D76-6EC3-86E2A68A7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073B-A8EB-E157-C3A8-CC5654BD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796D3-5AA9-5A71-6D80-9AA99393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2C17-CAB1-C231-91E2-77DDE699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29974-83F0-9FD0-2AA6-4C0774F6D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AF478-EA6A-5830-E96A-A0535307F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BB692-6D40-13D5-A042-FF7127505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A8919-06AA-A39D-33BE-CBDE2F21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DC7F-1B2A-5375-3CB5-0294334D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7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42BF-4F94-BCB5-CF2E-E6D55145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B1B1-2CD3-C75B-648A-D3730CD25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7C2B8-6994-36A5-8ADF-BFE07AB3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FE190-6F17-89B2-16EE-95B1ECD4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CE6BD-2402-0F8E-6674-70DBE026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1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91FC-7CF0-544E-5183-6B472EAD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DF618-0EED-EE9F-75EA-B58FC88EF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2ACC0-CA31-3C9D-1D67-6B023522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B55D6-2C3B-2E62-EC9D-16421753A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6E261-D84B-41C5-97C2-5A30413B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93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1CD0-AD36-D342-D4F5-D793C688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92A6-2049-B16F-096A-ED3DB191C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32A9F-6718-9FE3-7D8D-3531A78A0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A34A2-702F-CC17-309A-C29FA6F4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C6550-2E79-448B-2693-92D06178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60115-3150-38EA-51E5-FE483CA6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1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80EC-24BD-1CE1-AA1A-D2D9415D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A9BA5-0F81-9E77-4445-48459B159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1BE2F-2712-935F-C3BF-2BE3D1018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13AFD-62A8-0B96-E33E-C7011D16B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61AA3-60A1-9FD2-D126-38B595475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9AD47-AEE7-5812-D219-52E52A70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0A9DA-C079-3BFE-6E31-D3E2B80F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C476D4-BA4F-3540-B172-B5C59FE0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2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D173E-DAC3-8DFC-3254-A9E8C32B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5DBC8-B96F-9896-5E08-89A36C95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48BA6-DA74-DB94-58A4-E4EA3C2F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AE470-7CE4-7200-22D6-4065B6DF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092F5-CF0B-8284-4906-810944AB6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40D2A-740C-D3CB-F8AE-ACC86C8B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97560-5BA0-78A2-E084-19725AF1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5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8F2F-E435-D11A-5F81-0922AD0B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B14D6-F053-8988-7648-B52C90299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2F160-CD03-4E40-CDD4-8B3E0A481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683F5-01C9-B908-2520-8F03356F4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23054-961C-734E-13CB-0FE465A5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2945A-B30F-5A79-432C-25DBEEA7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4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C932-A1DE-0F81-1AC6-B31FAE55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E675C0-3C32-5ED9-1433-7E8704964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C2526-8958-810A-6E31-A0EE00477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12773-1A23-19ED-BBA6-47B24B64B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0D739-DD40-D490-3236-A343B240C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D2C01-9ECA-F3DE-6742-FD89F9CE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4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15B77E-E684-5C67-2663-D222B26E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07BE4-A959-402F-AB59-F44A40D66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307B3-88B2-0013-26D1-9852C89AF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A2DF1-DFB6-45F7-9ABF-F273DB8A734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91ADC-2AC8-A824-1F1E-E3722DF72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3FCEC-C51F-794F-ADD8-A474AE111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F7941-34CC-41B0-BA24-A4B7F91C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659BA0-F91B-3410-6AC9-24F4E72F30C4}"/>
              </a:ext>
            </a:extLst>
          </p:cNvPr>
          <p:cNvSpPr txBox="1"/>
          <p:nvPr/>
        </p:nvSpPr>
        <p:spPr>
          <a:xfrm>
            <a:off x="156045" y="2449246"/>
            <a:ext cx="27568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HexSense – 2024 Canary Islands Mission</a:t>
            </a:r>
          </a:p>
          <a:p>
            <a:endParaRPr lang="en-US" sz="2200" b="1" i="1" dirty="0"/>
          </a:p>
          <a:p>
            <a:r>
              <a:rPr lang="en-US" sz="2200" dirty="0"/>
              <a:t>Monitor the environment condition inside lava</a:t>
            </a:r>
          </a:p>
          <a:p>
            <a:r>
              <a:rPr lang="en-US" sz="2200" dirty="0"/>
              <a:t>Tubes.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6E907-14A2-B685-2224-C79208F43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52" y="149097"/>
            <a:ext cx="8587603" cy="48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2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E2FBF-35DB-21F4-5938-D3704253F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06" y="2781360"/>
            <a:ext cx="3768649" cy="3927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59BA0-F91B-3410-6AC9-24F4E72F30C4}"/>
              </a:ext>
            </a:extLst>
          </p:cNvPr>
          <p:cNvSpPr txBox="1"/>
          <p:nvPr/>
        </p:nvSpPr>
        <p:spPr>
          <a:xfrm>
            <a:off x="156045" y="2449246"/>
            <a:ext cx="27568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HexSense – 2024 Canary Islands Mission</a:t>
            </a:r>
          </a:p>
          <a:p>
            <a:endParaRPr lang="en-US" sz="2200" b="1" i="1" dirty="0"/>
          </a:p>
          <a:p>
            <a:r>
              <a:rPr lang="en-US" sz="2200" dirty="0"/>
              <a:t>Monitor the environment condition inside lava</a:t>
            </a:r>
          </a:p>
          <a:p>
            <a:r>
              <a:rPr lang="en-US" sz="2200" dirty="0"/>
              <a:t>Tubes.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B07EF2-C5C8-76DC-5EF7-B24BE681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96" y="135624"/>
            <a:ext cx="2286153" cy="21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47C602-CD9C-4C89-EB46-2E55F1A30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34" y="130360"/>
            <a:ext cx="2922156" cy="219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2C0EA9-3521-175D-9D9C-3BC787A2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13" y="2781360"/>
            <a:ext cx="5417985" cy="394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66E907-14A2-B685-2224-C79208F43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43" y="149097"/>
            <a:ext cx="4494512" cy="253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28</Words>
  <Application>Microsoft Office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Fangzheng Liu</dc:creator>
  <cp:lastModifiedBy>Fangzheng Liu</cp:lastModifiedBy>
  <cp:revision>31</cp:revision>
  <dcterms:created xsi:type="dcterms:W3CDTF">2024-04-04T04:45:47Z</dcterms:created>
  <dcterms:modified xsi:type="dcterms:W3CDTF">2024-04-11T15:42:01Z</dcterms:modified>
</cp:coreProperties>
</file>